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18"/>
  </p:notesMasterIdLst>
  <p:sldIdLst>
    <p:sldId id="347" r:id="rId3"/>
    <p:sldId id="350" r:id="rId4"/>
    <p:sldId id="296" r:id="rId5"/>
    <p:sldId id="345" r:id="rId6"/>
    <p:sldId id="351" r:id="rId7"/>
    <p:sldId id="352" r:id="rId8"/>
    <p:sldId id="353" r:id="rId9"/>
    <p:sldId id="346" r:id="rId10"/>
    <p:sldId id="354" r:id="rId11"/>
    <p:sldId id="355" r:id="rId12"/>
    <p:sldId id="359" r:id="rId13"/>
    <p:sldId id="356" r:id="rId14"/>
    <p:sldId id="357" r:id="rId15"/>
    <p:sldId id="358" r:id="rId16"/>
    <p:sldId id="349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课时　探究凸透镜成像的规律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82814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小红在光屏上看到清晰的像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突然一只飞虫落到凸透镜表面上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则光屏上出现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填正确选项前的字母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飞虫的像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飞虫的影子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仍是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“F”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的像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164004" y="1754800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8355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192333"/>
            <a:ext cx="11430000" cy="56351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如题图甲所示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该凸透镜的焦距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为了使像成在光屏的中央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实验前应调节光源、凸透镜、光屏的中心在同一高度上。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如题图乙所示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此时物距为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倍焦距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移动光屏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可在光屏上得到一个倒立、缩小的实像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利用该成像规律制成的光学仪器是照相机。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如题图乙所示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此时成清晰的像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若光源向右移一段距离后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物距减小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像距增大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为仍能成清晰的像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光屏应向右移。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凸透镜成实像时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所有透过凸透镜的光会聚到光屏上成像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飞虫落在透镜上后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整个物体发出的光虽有一小部分被挡住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但总会有一部分光通过凸透镜而会聚成像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像与原来相同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大小不变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由于透镜的一小部分被遮住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因此折射出的光线与原来相比减少了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故亮度会变暗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368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326677"/>
            <a:ext cx="4772460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凸透镜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成像的规律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25MKG81.eps" descr="id:214749645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61711" y="972979"/>
            <a:ext cx="7939033" cy="43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825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7609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【对点训练】</a:t>
            </a:r>
            <a:r>
              <a:rPr lang="zh-CN" altLang="zh-CN" sz="280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探究凸透镜成像规律的装置如图所示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用发光二极管做成的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“F”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字样作为光源。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JW8QXR141.eps" descr="id:214749645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5418" y="1211515"/>
            <a:ext cx="6258375" cy="2193917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81000" y="3484581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在光具座上从左到右分别放置光源、凸透镜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焦距为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cm)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和光屏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调整光源和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的中心位于凸透镜的主光轴上。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当光源、凸透镜和光屏的位置如图所示时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光源恰好在光屏上成倒立、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缩小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照相机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投影仪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的工作原理。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040117" y="403456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43455" y="515916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705193" y="5144364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投影仪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95706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965798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保持图中凸透镜的位置不变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只把光源向左适当调节一段距离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同时应将光屏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远离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靠近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凸透镜才能再次在光屏上看到清晰的像。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若凸透镜位置不变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调换光源和光屏的位置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仍能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在光屏上看到清晰像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这说明光发生折射时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光路是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1905000" y="151207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靠近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801303" y="2620026"/>
            <a:ext cx="9925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仍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577552" y="318322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可逆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031274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133916553"/>
              </p:ext>
            </p:extLst>
          </p:nvPr>
        </p:nvGraphicFramePr>
        <p:xfrm>
          <a:off x="381000" y="1488879"/>
          <a:ext cx="11430000" cy="3413760"/>
        </p:xfrm>
        <a:graphic>
          <a:graphicData uri="http://schemas.openxmlformats.org/drawingml/2006/table">
            <a:tbl>
              <a:tblPr firstRow="1" firstCol="1" bandRow="1"/>
              <a:tblGrid>
                <a:gridCol w="4085897"/>
                <a:gridCol w="7344103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通过实验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探究凸透镜成像的规律。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科学探究、物理观念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了解凸透镜成像规律在放大镜、照相机、投影仪中的应用。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9" name="25MKG41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42399" y="2043078"/>
            <a:ext cx="6808470" cy="261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69440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知识点 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探究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凸透镜成像的规律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物距和像距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3" name="JW8QXR137.eps" descr="id:214749639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2538" y="2054876"/>
            <a:ext cx="7142896" cy="2300226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4404617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到透镜光心的距离。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到透镜光心的距离。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实验器材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光具座、凸透镜、发光二极管、白色硬纸板。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453048" y="440765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526620" y="4961531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229477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实验过程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作为发光物体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一块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作为光屏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调节发光物体、凸透镜和光屏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使它们的中心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6" name="JW8QXR138.eps" descr="id:214749640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8153" y="1964556"/>
            <a:ext cx="7342592" cy="1870083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3876679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把发光物体放在较远处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移动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使光屏上呈现清晰的实像。观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察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实像的大小和正倒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测出物距和像距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逐渐减小物距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调节光屏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分别观察、记录凸透镜的成像情况。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2682766" y="786391"/>
            <a:ext cx="206979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发光二极管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380889" y="796901"/>
            <a:ext cx="206979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白色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硬纸板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571056" y="1347926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高度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相同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578477" y="388718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84920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17526"/>
            <a:ext cx="198964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结论</a:t>
            </a:r>
            <a:r>
              <a:rPr lang="en-US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597184581"/>
              </p:ext>
            </p:extLst>
          </p:nvPr>
        </p:nvGraphicFramePr>
        <p:xfrm>
          <a:off x="381000" y="1311062"/>
          <a:ext cx="11430000" cy="2987040"/>
        </p:xfrm>
        <a:graphic>
          <a:graphicData uri="http://schemas.openxmlformats.org/drawingml/2006/table">
            <a:tbl>
              <a:tblPr firstRow="1" firstCol="1" bandRow="1"/>
              <a:tblGrid>
                <a:gridCol w="2286000"/>
                <a:gridCol w="2286000"/>
                <a:gridCol w="2286000"/>
                <a:gridCol w="2286000"/>
                <a:gridCol w="2286000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物距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像的性质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像距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正倒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大小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虚实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u&gt;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u=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f&lt;u&lt;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u=f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不成像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u&lt;f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i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物像同侧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376449" y="203759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倒立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625662" y="2037595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缩小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103068" y="2032915"/>
            <a:ext cx="1295547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f&lt;v&lt;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69468" y="203291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376449" y="248954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倒立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625661" y="2479030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等大</a:t>
            </a:r>
            <a:endParaRPr lang="zh-CN" altLang="en-US" sz="28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943623" y="246825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0146137" y="2474081"/>
            <a:ext cx="954107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v=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 </a:t>
            </a:r>
            <a:endParaRPr lang="zh-CN" altLang="en-US" sz="28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331049" y="287788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倒立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625661" y="2886980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943623" y="287620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0146137" y="2882031"/>
            <a:ext cx="864339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v&gt;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2800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331049" y="3738044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正立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625661" y="3747144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</a:t>
            </a:r>
            <a:endParaRPr lang="zh-CN" altLang="en-US" sz="28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943623" y="3736365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虚像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0007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1151282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微判断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(1)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u&gt;f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时凸透镜成实像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u&lt;f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时凸透镜成虚像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u=f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时凸透镜不成像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通过凸透镜成像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实像都是倒立的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虚像都是正立的。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通过凸透镜成像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实像一定是缩小的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虚像都是放大的。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凸透镜成实像时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物距越大像越小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像距也越小。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997367" y="1737217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126526" y="2274276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456253" y="2883674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432843" y="3422233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800120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16586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探究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问题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探究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凸透镜成像的规律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【例题】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小红用如图所示的装置探究凸透镜成像的规律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用发光二极管做成的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“F”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字样作为光源。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4" name="JW8QXR139.eps" descr="id:2147496437;FounderCES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684" r="75806"/>
          <a:stretch/>
        </p:blipFill>
        <p:spPr>
          <a:xfrm>
            <a:off x="4897966" y="2730645"/>
            <a:ext cx="1846438" cy="1869272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4599917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图甲中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小红让凸透镜正对平行光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调整凸透镜到光屏的距离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光屏上会出现一个很小、很亮的光斑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则该凸透镜的焦距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f=__________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应先调整光源、凸透镜、光屏三者的中心在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405605" y="5154491"/>
            <a:ext cx="902811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857010" y="5700636"/>
            <a:ext cx="206979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同一高度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499894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光源恰好在光屏上成倒立、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缩小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像未画出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照相机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投影仪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的工作原理。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若将图乙中的光源向右适当调节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光屏上光源的像变得模糊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此时应将光屏向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适当移动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可以重新看到光源清晰的像。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5" name="JW8QXR139.eps" descr="id:2147496437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847"/>
          <a:stretch/>
        </p:blipFill>
        <p:spPr>
          <a:xfrm>
            <a:off x="3153104" y="50508"/>
            <a:ext cx="5659229" cy="2449386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7433443" y="249989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缩小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684970" y="3058083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照相机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108289" y="4716846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右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32435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309</TotalTime>
  <Words>791</Words>
  <Application>Microsoft Office PowerPoint</Application>
  <PresentationFormat>宽屏</PresentationFormat>
  <Paragraphs>119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2" baseType="lpstr">
      <vt:lpstr>NEU-BZ-S92</vt:lpstr>
      <vt:lpstr>方正兰亭中黑_GBK</vt:lpstr>
      <vt:lpstr>方正书宋_GBK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42</cp:revision>
  <dcterms:created xsi:type="dcterms:W3CDTF">2021-07-19T03:09:34Z</dcterms:created>
  <dcterms:modified xsi:type="dcterms:W3CDTF">2025-09-22T07:32:18Z</dcterms:modified>
</cp:coreProperties>
</file>